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5" r:id="rId4"/>
    <p:sldId id="278" r:id="rId5"/>
    <p:sldId id="281" r:id="rId6"/>
    <p:sldId id="260" r:id="rId7"/>
    <p:sldId id="284" r:id="rId8"/>
    <p:sldId id="272" r:id="rId9"/>
    <p:sldId id="258" r:id="rId10"/>
    <p:sldId id="285" r:id="rId11"/>
    <p:sldId id="261" r:id="rId12"/>
    <p:sldId id="269" r:id="rId13"/>
    <p:sldId id="276" r:id="rId14"/>
    <p:sldId id="286" r:id="rId15"/>
    <p:sldId id="288" r:id="rId16"/>
    <p:sldId id="293" r:id="rId17"/>
    <p:sldId id="287" r:id="rId18"/>
    <p:sldId id="289" r:id="rId19"/>
    <p:sldId id="290" r:id="rId20"/>
    <p:sldId id="294" r:id="rId21"/>
    <p:sldId id="259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0EFFB"/>
    <a:srgbClr val="81E6FA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>
                <a:latin typeface="VNI-Avo" pitchFamily="2" charset="0"/>
              </a:rPr>
              <a:t>tranh chủ đề – Hs nói tiếng chứa âm chữ cần học– gv ghi tiếng chứa âm chữ cần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0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smtClean="0"/>
              <a:t>bài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:a16="http://schemas.microsoft.com/office/drawing/2014/main" xmlns="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xmlns="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092537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B </a:t>
                      </a:r>
                      <a:r>
                        <a:rPr lang="en-US" sz="7200" b="1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b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:a16="http://schemas.microsoft.com/office/drawing/2014/main" xmlns="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295421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xmlns="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A5840DC-30F4-46D0-B7EA-71E2F561685A}"/>
              </a:ext>
            </a:extLst>
          </p:cNvPr>
          <p:cNvSpPr txBox="1"/>
          <p:nvPr/>
        </p:nvSpPr>
        <p:spPr>
          <a:xfrm>
            <a:off x="7812398" y="1566952"/>
            <a:ext cx="296828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latin typeface="HP001 4 hàng" panose="020B0603050302020204" pitchFamily="34" charset="0"/>
              </a:rPr>
              <a:t>b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 smtClean="0">
                <a:latin typeface="HP001 4 hàng" panose="020B0603050302020204" pitchFamily="34" charset="0"/>
              </a:rPr>
              <a:t>b</a:t>
            </a:r>
            <a:r>
              <a:rPr lang="en-US" sz="7200" b="1" dirty="0">
                <a:latin typeface="HP001 4 hàng" panose="020B0603050302020204" pitchFamily="34" charset="0"/>
              </a:rPr>
              <a:t>a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latin typeface="HP001 4 hàng" panose="020B0603050302020204" pitchFamily="34" charset="0"/>
              </a:rPr>
              <a:t>2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71340" y="986478"/>
            <a:ext cx="4930965" cy="5324427"/>
            <a:chOff x="3271340" y="986478"/>
            <a:chExt cx="4930965" cy="5324427"/>
          </a:xfrm>
        </p:grpSpPr>
        <p:sp>
          <p:nvSpPr>
            <p:cNvPr id="6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606327" y="4847230"/>
              <a:ext cx="2517804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800" dirty="0" err="1" smtClean="0">
                  <a:latin typeface="VNI-Avo" pitchFamily="2" charset="0"/>
                </a:rPr>
                <a:t>baøn</a:t>
              </a:r>
              <a:endParaRPr lang="en-US" sz="8800" dirty="0">
                <a:latin typeface="VNI-Avo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882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40" y="986478"/>
              <a:ext cx="4930965" cy="37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31154" y="313899"/>
            <a:ext cx="4692964" cy="5883192"/>
            <a:chOff x="3531154" y="313899"/>
            <a:chExt cx="4692964" cy="5883192"/>
          </a:xfrm>
        </p:grpSpPr>
        <p:sp>
          <p:nvSpPr>
            <p:cNvPr id="6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263441" y="4733416"/>
              <a:ext cx="3228389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800" dirty="0" err="1" smtClean="0">
                  <a:latin typeface="VNI-Avo" pitchFamily="2" charset="0"/>
                </a:rPr>
                <a:t>banh</a:t>
              </a:r>
              <a:endParaRPr lang="en-US" sz="8800" dirty="0">
                <a:latin typeface="VNI-Avo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00" b="92778" l="6778" r="92000">
                          <a14:foregroundMark x1="55889" y1="11444" x2="87333" y2="39000"/>
                          <a14:foregroundMark x1="62556" y1="13222" x2="81778" y2="282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1154" y="313899"/>
              <a:ext cx="4692964" cy="4547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26970" y="1221766"/>
            <a:ext cx="6603662" cy="4899150"/>
            <a:chOff x="3026970" y="1221766"/>
            <a:chExt cx="6603662" cy="4899150"/>
          </a:xfrm>
        </p:grpSpPr>
        <p:sp>
          <p:nvSpPr>
            <p:cNvPr id="6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428004" y="4657241"/>
              <a:ext cx="3801595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800" dirty="0" err="1" smtClean="0">
                  <a:latin typeface="VNI-Avo" pitchFamily="2" charset="0"/>
                </a:rPr>
                <a:t>ba</a:t>
              </a:r>
              <a:r>
                <a:rPr lang="en-US" sz="8800" dirty="0" smtClean="0">
                  <a:latin typeface="VNI-Avo" pitchFamily="2" charset="0"/>
                </a:rPr>
                <a:t> </a:t>
              </a:r>
              <a:r>
                <a:rPr lang="en-US" sz="8800" dirty="0" err="1" smtClean="0">
                  <a:latin typeface="VNI-Avo" pitchFamily="2" charset="0"/>
                </a:rPr>
                <a:t>ba</a:t>
              </a:r>
              <a:endParaRPr lang="en-US" sz="8800" dirty="0">
                <a:latin typeface="VNI-Avo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1" b="95772" l="545" r="95141">
                          <a14:backgroundMark x1="2725" y1="49675" x2="5722" y2="50407"/>
                          <a14:backgroundMark x1="11898" y1="68699" x2="21480" y2="58049"/>
                          <a14:backgroundMark x1="33197" y1="91626" x2="44051" y2="85447"/>
                          <a14:backgroundMark x1="42144" y1="85854" x2="53860" y2="65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970" y="1221766"/>
              <a:ext cx="6603662" cy="3688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00071" y="651294"/>
            <a:ext cx="6096000" cy="5390614"/>
            <a:chOff x="3100071" y="651294"/>
            <a:chExt cx="6096000" cy="53906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152" b="100000" l="0" r="98750">
                          <a14:foregroundMark x1="72813" y1="75644" x2="98594" y2="79391"/>
                          <a14:backgroundMark x1="72813" y1="75410" x2="98906" y2="782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071" y="651294"/>
              <a:ext cx="6096000" cy="40671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225984" y="4718469"/>
              <a:ext cx="1604927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dirty="0" err="1" smtClean="0">
                  <a:latin typeface="VNI-Avo" pitchFamily="2" charset="0"/>
                </a:rPr>
                <a:t>beù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56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967784" y="2224584"/>
            <a:ext cx="2060812" cy="19243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VNI-Avo" pitchFamily="2" charset="0"/>
              </a:rPr>
              <a:t>b</a:t>
            </a:r>
            <a:endParaRPr lang="en-US" sz="9600" dirty="0">
              <a:latin typeface="VNI-Avo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7553" y="131746"/>
            <a:ext cx="3300058" cy="2875836"/>
            <a:chOff x="3271340" y="986478"/>
            <a:chExt cx="4930965" cy="5324427"/>
          </a:xfrm>
        </p:grpSpPr>
        <p:sp>
          <p:nvSpPr>
            <p:cNvPr id="7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606327" y="4847230"/>
              <a:ext cx="2517804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dirty="0" err="1" smtClean="0">
                  <a:latin typeface="VNI-Avo" pitchFamily="2" charset="0"/>
                </a:rPr>
                <a:t>baøn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882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40" y="986478"/>
              <a:ext cx="4930965" cy="37572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893813" y="310915"/>
            <a:ext cx="2492134" cy="2875836"/>
            <a:chOff x="4490113" y="-106462"/>
            <a:chExt cx="4692964" cy="6011306"/>
          </a:xfrm>
        </p:grpSpPr>
        <p:sp>
          <p:nvSpPr>
            <p:cNvPr id="11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5083519" y="4441168"/>
              <a:ext cx="3506151" cy="14636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 err="1" smtClean="0">
                  <a:latin typeface="VNI-Avo" pitchFamily="2" charset="0"/>
                </a:rPr>
                <a:t>banh</a:t>
              </a:r>
              <a:endParaRPr lang="en-US" sz="4800" dirty="0">
                <a:latin typeface="VNI-Avo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0" b="92778" l="6778" r="92000">
                          <a14:foregroundMark x1="55889" y1="11444" x2="87333" y2="39000"/>
                          <a14:foregroundMark x1="62556" y1="13222" x2="81778" y2="282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90113" y="-106462"/>
              <a:ext cx="4692964" cy="454763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506267" y="3630596"/>
            <a:ext cx="3687729" cy="2852091"/>
            <a:chOff x="3026970" y="1221766"/>
            <a:chExt cx="6603662" cy="4899150"/>
          </a:xfrm>
        </p:grpSpPr>
        <p:sp>
          <p:nvSpPr>
            <p:cNvPr id="14" name="Title 5">
              <a:extLst>
                <a:ext uri="{FF2B5EF4-FFF2-40B4-BE49-F238E27FC236}">
                  <a16:creationId xmlns:a16="http://schemas.microsoft.com/office/drawing/2014/main" xmlns="" id="{81E74997-CFDC-4F2F-9D01-2CBA24D08AA7}"/>
                </a:ext>
              </a:extLst>
            </p:cNvPr>
            <p:cNvSpPr txBox="1">
              <a:spLocks/>
            </p:cNvSpPr>
            <p:nvPr/>
          </p:nvSpPr>
          <p:spPr>
            <a:xfrm>
              <a:off x="4428004" y="4657241"/>
              <a:ext cx="3801595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err="1" smtClean="0">
                  <a:latin typeface="VNI-Avo" pitchFamily="2" charset="0"/>
                </a:rPr>
                <a:t>ba</a:t>
              </a:r>
              <a:r>
                <a:rPr lang="en-US" dirty="0" smtClean="0">
                  <a:latin typeface="VNI-Avo" pitchFamily="2" charset="0"/>
                </a:rPr>
                <a:t> </a:t>
              </a:r>
              <a:r>
                <a:rPr lang="en-US" dirty="0" err="1" smtClean="0">
                  <a:latin typeface="VNI-Avo" pitchFamily="2" charset="0"/>
                </a:rPr>
                <a:t>ba</a:t>
              </a:r>
              <a:endParaRPr lang="en-US" dirty="0">
                <a:latin typeface="VNI-Avo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41" b="95772" l="545" r="95141">
                          <a14:backgroundMark x1="2725" y1="49675" x2="5722" y2="50407"/>
                          <a14:backgroundMark x1="11898" y1="68699" x2="21480" y2="58049"/>
                          <a14:backgroundMark x1="33197" y1="91626" x2="44051" y2="85447"/>
                          <a14:backgroundMark x1="42144" y1="85854" x2="53860" y2="65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970" y="1221766"/>
              <a:ext cx="6603662" cy="368869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83231" y="3323788"/>
            <a:ext cx="3545718" cy="2761025"/>
            <a:chOff x="3100071" y="651294"/>
            <a:chExt cx="6096000" cy="48981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2" b="100000" l="0" r="98750">
                          <a14:foregroundMark x1="72813" y1="75644" x2="98594" y2="79391"/>
                          <a14:backgroundMark x1="72813" y1="75410" x2="98906" y2="782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071" y="651294"/>
              <a:ext cx="6096000" cy="406717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225984" y="4718469"/>
              <a:ext cx="10005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latin typeface="VNI-Avo" pitchFamily="2" charset="0"/>
                </a:rPr>
                <a:t>b</a:t>
              </a:r>
              <a:r>
                <a:rPr lang="en-US" sz="4400" dirty="0" err="1" smtClean="0">
                  <a:latin typeface="VNI-Avo" pitchFamily="2" charset="0"/>
                </a:rPr>
                <a:t>eù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Tìm nhöõng tieáng coù chöùa aâm </a:t>
            </a:r>
            <a:r>
              <a:rPr lang="en-US" dirty="0" smtClean="0">
                <a:latin typeface="VNI-Avo" pitchFamily="2" charset="0"/>
              </a:rPr>
              <a:t>b</a:t>
            </a:r>
            <a:endParaRPr lang="en-US" dirty="0">
              <a:latin typeface="VNI-Avo" pitchFamily="2" charset="0"/>
            </a:endParaRPr>
          </a:p>
        </p:txBody>
      </p:sp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5BF1321F-CF31-46B3-994D-986BD571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965887"/>
            <a:ext cx="4941871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Đám mây 2">
            <a:extLst>
              <a:ext uri="{FF2B5EF4-FFF2-40B4-BE49-F238E27FC236}">
                <a16:creationId xmlns:a16="http://schemas.microsoft.com/office/drawing/2014/main" xmlns="" id="{E57B8281-C89A-4D03-8E7D-04D807EBCB56}"/>
              </a:ext>
            </a:extLst>
          </p:cNvPr>
          <p:cNvSpPr/>
          <p:nvPr/>
        </p:nvSpPr>
        <p:spPr>
          <a:xfrm>
            <a:off x="1733035" y="665949"/>
            <a:ext cx="8725930" cy="441571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chemeClr val="tx1"/>
                </a:solidFill>
                <a:latin typeface="VNI-Avo" pitchFamily="2" charset="0"/>
              </a:rPr>
              <a:t>ba</a:t>
            </a:r>
            <a:r>
              <a:rPr lang="en-US" sz="8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VNI-Avo" pitchFamily="2" charset="0"/>
              </a:rPr>
              <a:t>ba</a:t>
            </a:r>
            <a:endParaRPr lang="en-US" sz="8000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47BBF2A-08C8-415D-BF41-979DB3591B85}"/>
              </a:ext>
            </a:extLst>
          </p:cNvPr>
          <p:cNvSpPr txBox="1"/>
          <p:nvPr/>
        </p:nvSpPr>
        <p:spPr>
          <a:xfrm>
            <a:off x="4144573" y="2059249"/>
            <a:ext cx="98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xmlns="" id="{947BBF2A-08C8-415D-BF41-979DB3591B85}"/>
              </a:ext>
            </a:extLst>
          </p:cNvPr>
          <p:cNvSpPr txBox="1"/>
          <p:nvPr/>
        </p:nvSpPr>
        <p:spPr>
          <a:xfrm>
            <a:off x="5852818" y="2059249"/>
            <a:ext cx="983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43247" y="887104"/>
            <a:ext cx="1965279" cy="2361063"/>
            <a:chOff x="7487585" y="409433"/>
            <a:chExt cx="2860181" cy="2932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9" b="97571" l="17778" r="80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585" y="409433"/>
              <a:ext cx="2860181" cy="222458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23767" y="2634018"/>
              <a:ext cx="200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caù</a:t>
              </a:r>
              <a:r>
                <a:rPr lang="en-US" sz="4000" b="1" cap="none" spc="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 </a:t>
              </a:r>
              <a:r>
                <a:rPr lang="en-US" sz="4000" b="1" cap="none" spc="0" dirty="0" err="1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VNI-Avo" pitchFamily="2" charset="0"/>
                </a:rPr>
                <a:t>heo</a:t>
              </a:r>
              <a:endParaRPr lang="en-US" sz="4000" b="1" cap="none" spc="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VNI-Avo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3" y="3015841"/>
            <a:ext cx="1404698" cy="1404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90" y="396986"/>
            <a:ext cx="1965278" cy="1965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956930" y="4484871"/>
            <a:ext cx="1651303" cy="1619701"/>
            <a:chOff x="3412016" y="3700171"/>
            <a:chExt cx="1883315" cy="26083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60" l="9375" r="79688">
                          <a14:backgroundMark x1="47656" y1="96639" x2="65625" y2="966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12016" y="3700171"/>
              <a:ext cx="1883315" cy="20645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15989" y="5723736"/>
              <a:ext cx="13388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HP001 4 hàng" panose="020B0603050302020204" pitchFamily="34" charset="0"/>
                </a:rPr>
                <a:t>c</a:t>
              </a:r>
              <a:r>
                <a:rPr lang="en-US" sz="3200" b="1" dirty="0" err="1" smtClean="0">
                  <a:latin typeface="HP001 4 hàng" panose="020B0603050302020204" pitchFamily="34" charset="0"/>
                </a:rPr>
                <a:t>ái</a:t>
              </a:r>
              <a:r>
                <a:rPr lang="en-US" sz="32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 smtClean="0">
                  <a:latin typeface="HP001 4 hàng" panose="020B0603050302020204" pitchFamily="34" charset="0"/>
                </a:rPr>
                <a:t>tủ</a:t>
              </a:r>
              <a:endParaRPr lang="en-US" sz="32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8596" y="2605510"/>
            <a:ext cx="1486161" cy="1834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40217" y="1238729"/>
            <a:ext cx="1219048" cy="1724462"/>
            <a:chOff x="2950805" y="3818618"/>
            <a:chExt cx="1219048" cy="17244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2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0805" y="3818618"/>
              <a:ext cx="1219048" cy="1247619"/>
            </a:xfrm>
            <a:prstGeom prst="rect">
              <a:avLst/>
            </a:prstGeom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3065029" y="5181130"/>
              <a:ext cx="9906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s</a:t>
              </a:r>
              <a:r>
                <a: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ư tử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59978" y="4439990"/>
            <a:ext cx="1276190" cy="1650091"/>
            <a:chOff x="1382307" y="4341408"/>
            <a:chExt cx="1276190" cy="16500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784" b="97973" l="895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2307" y="4341408"/>
              <a:ext cx="1276190" cy="14095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754441" y="5529834"/>
              <a:ext cx="6463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nhà</a:t>
              </a:r>
              <a:endParaRPr lang="en-US" sz="24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075749" y="4956033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43427" y="3912707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19" y="1172966"/>
            <a:ext cx="7048812" cy="39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xmlns="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106"/>
          <a:stretch/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4" t="14828" r="8350" b="352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521" y="2726160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xmlns="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6647320" y="2726160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12" y="716777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7E2AD49-B5C8-48F0-B8C1-3C47C48F5068}"/>
              </a:ext>
            </a:extLst>
          </p:cNvPr>
          <p:cNvGrpSpPr/>
          <p:nvPr/>
        </p:nvGrpSpPr>
        <p:grpSpPr>
          <a:xfrm>
            <a:off x="2225903" y="223647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xmlns="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xmlns="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xmlns="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800" b="1" dirty="0" smtClean="0">
                <a:solidFill>
                  <a:srgbClr val="FF0000"/>
                </a:solidFill>
                <a:latin typeface="VNI-Avo" pitchFamily="2" charset="0"/>
              </a:rPr>
              <a:t>b</a:t>
            </a:r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xmlns="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417012" y="3557047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98873" y="716778"/>
            <a:ext cx="3550596" cy="5145329"/>
            <a:chOff x="6698873" y="716778"/>
            <a:chExt cx="3550596" cy="51453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17" b="100000" l="3187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873" y="716778"/>
              <a:ext cx="3550596" cy="411453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904944" y="4938777"/>
              <a:ext cx="11384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dirty="0">
                  <a:latin typeface="VNI-Avo" pitchFamily="2" charset="0"/>
                </a:rPr>
                <a:t>b</a:t>
              </a:r>
              <a:r>
                <a:rPr lang="en-US" sz="5400" dirty="0">
                  <a:latin typeface="VNI-Avo" pitchFamily="2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10" y="676417"/>
            <a:ext cx="3548180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1" b="96352" l="1917" r="97764">
                        <a14:foregroundMark x1="34185" y1="59227" x2="28594" y2="45923"/>
                        <a14:foregroundMark x1="9105" y1="66094" x2="18530" y2="70601"/>
                        <a14:foregroundMark x1="9425" y1="52146" x2="13259" y2="52361"/>
                        <a14:foregroundMark x1="61182" y1="46567" x2="63578" y2="48712"/>
                        <a14:foregroundMark x1="58946" y1="67167" x2="61022" y2="79614"/>
                        <a14:foregroundMark x1="79712" y1="84979" x2="84026" y2="85622"/>
                        <a14:foregroundMark x1="48403" y1="78541" x2="50000" y2="78755"/>
                        <a14:foregroundMark x1="48243" y1="77468" x2="48243" y2="75107"/>
                        <a14:foregroundMark x1="5751" y1="56867" x2="9425" y2="57511"/>
                        <a14:foregroundMark x1="7508" y1="59227" x2="7508" y2="59227"/>
                        <a14:foregroundMark x1="8626" y1="60730" x2="8786" y2="63305"/>
                        <a14:foregroundMark x1="11661" y1="55150" x2="11981" y2="5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53" y="708459"/>
            <a:ext cx="8056247" cy="59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7ECFB9C-D6A3-4A89-AEE3-755C845E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175</Words>
  <Application>Microsoft Office PowerPoint</Application>
  <PresentationFormat>Widescreen</PresentationFormat>
  <Paragraphs>57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b</vt:lpstr>
      <vt:lpstr>b</vt:lpstr>
      <vt:lpstr>PowerPoint Presentation</vt:lpstr>
      <vt:lpstr>PowerPoint Presentation</vt:lpstr>
      <vt:lpstr>Nghæ giaûi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nhöõng tieáng coù chöùa aâm b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31</cp:revision>
  <dcterms:created xsi:type="dcterms:W3CDTF">2020-08-19T08:24:52Z</dcterms:created>
  <dcterms:modified xsi:type="dcterms:W3CDTF">2020-08-25T05:32:57Z</dcterms:modified>
</cp:coreProperties>
</file>